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4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1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1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7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60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3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73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6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0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6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4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2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5F3C2-C60C-4F4B-A4DF-9E43D30DF8B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F2A5BF-0904-4A01-8E54-A44EFFFE7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5" y="857250"/>
            <a:ext cx="6759288" cy="50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2" y="328748"/>
            <a:ext cx="8419011" cy="6314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025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" y="235131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35044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" y="353634"/>
            <a:ext cx="8469472" cy="6352104"/>
          </a:xfrm>
        </p:spPr>
      </p:pic>
    </p:spTree>
    <p:extLst>
      <p:ext uri="{BB962C8B-B14F-4D97-AF65-F5344CB8AC3E}">
        <p14:creationId xmlns:p14="http://schemas.microsoft.com/office/powerpoint/2010/main" val="102028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1" y="317227"/>
            <a:ext cx="8495596" cy="6371697"/>
          </a:xfrm>
        </p:spPr>
      </p:pic>
    </p:spTree>
    <p:extLst>
      <p:ext uri="{BB962C8B-B14F-4D97-AF65-F5344CB8AC3E}">
        <p14:creationId xmlns:p14="http://schemas.microsoft.com/office/powerpoint/2010/main" val="144225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6" y="323033"/>
            <a:ext cx="8521723" cy="6391292"/>
          </a:xfrm>
        </p:spPr>
      </p:pic>
    </p:spTree>
    <p:extLst>
      <p:ext uri="{BB962C8B-B14F-4D97-AF65-F5344CB8AC3E}">
        <p14:creationId xmlns:p14="http://schemas.microsoft.com/office/powerpoint/2010/main" val="114245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0" y="369622"/>
            <a:ext cx="8565067" cy="6423800"/>
          </a:xfrm>
        </p:spPr>
      </p:pic>
    </p:spTree>
    <p:extLst>
      <p:ext uri="{BB962C8B-B14F-4D97-AF65-F5344CB8AC3E}">
        <p14:creationId xmlns:p14="http://schemas.microsoft.com/office/powerpoint/2010/main" val="9809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2" y="358197"/>
            <a:ext cx="8378032" cy="6283524"/>
          </a:xfrm>
        </p:spPr>
      </p:pic>
    </p:spTree>
    <p:extLst>
      <p:ext uri="{BB962C8B-B14F-4D97-AF65-F5344CB8AC3E}">
        <p14:creationId xmlns:p14="http://schemas.microsoft.com/office/powerpoint/2010/main" val="392323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0" y="256143"/>
            <a:ext cx="8416313" cy="6312234"/>
          </a:xfrm>
        </p:spPr>
      </p:pic>
    </p:spTree>
    <p:extLst>
      <p:ext uri="{BB962C8B-B14F-4D97-AF65-F5344CB8AC3E}">
        <p14:creationId xmlns:p14="http://schemas.microsoft.com/office/powerpoint/2010/main" val="370128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2018-10-03T16:26:13Z</dcterms:created>
  <dcterms:modified xsi:type="dcterms:W3CDTF">2018-10-03T16:41:19Z</dcterms:modified>
</cp:coreProperties>
</file>