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8"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292ACF5E-03CA-4246-9025-43B47E80B430}" type="datetimeFigureOut">
              <a:rPr lang="ru-RU"/>
              <a:pPr>
                <a:defRPr/>
              </a:pPr>
              <a:t>20.11.2014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ED8FA554-2ADC-4321-8F40-4020256F9E1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F1C5230-568F-4663-AD8B-769E46A3F01C}" type="datetimeFigureOut">
              <a:rPr lang="ru-RU"/>
              <a:pPr>
                <a:defRPr/>
              </a:pPr>
              <a:t>20.11.2014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E85E5A1-B874-4A0F-A10F-D9F9425B8AE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A32062E-F356-491F-9697-FADEA8D7B627}" type="datetimeFigureOut">
              <a:rPr lang="ru-RU"/>
              <a:pPr>
                <a:defRPr/>
              </a:pPr>
              <a:t>20.11.2014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92CCBB8-EFE3-4BB3-9883-6F82DC3261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B88CFAFD-267C-4F12-9457-92E673D5CE8D}" type="datetimeFigureOut">
              <a:rPr lang="ru-RU"/>
              <a:pPr>
                <a:defRPr/>
              </a:pPr>
              <a:t>20.11.2014</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7A57E055-7C74-406B-8DBA-00232B43AA8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198E1D1A-A98E-4F83-B28E-A0BB2B1FE442}" type="datetimeFigureOut">
              <a:rPr lang="ru-RU"/>
              <a:pPr>
                <a:defRPr/>
              </a:pPr>
              <a:t>20.11.2014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DC6B2146-46D8-4766-BB70-B7DDEFAA8EB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47EC2DD2-1CBF-45F8-ABF5-7FA904CFBCB7}" type="datetimeFigureOut">
              <a:rPr lang="ru-RU"/>
              <a:pPr>
                <a:defRPr/>
              </a:pPr>
              <a:t>20.11.2014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A8E2402C-F940-40D5-838D-C3622985607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91677BF6-3CDC-48A1-81A8-4814C25A6A63}" type="datetimeFigureOut">
              <a:rPr lang="ru-RU"/>
              <a:pPr>
                <a:defRPr/>
              </a:pPr>
              <a:t>20.11.2014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05592E8-F20D-4100-9B1F-6330E8E180C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B96F6673-514D-47DF-B9E9-F14C1F55BEB2}" type="datetimeFigureOut">
              <a:rPr lang="ru-RU"/>
              <a:pPr>
                <a:defRPr/>
              </a:pPr>
              <a:t>20.11.2014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0C4288E-BE1F-4823-8273-865A174EB40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8894C5-4B12-435C-9CE1-FCD9300782D8}" type="datetimeFigureOut">
              <a:rPr lang="ru-RU"/>
              <a:pPr>
                <a:defRPr/>
              </a:pPr>
              <a:t>20.11.2014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ADA3B0C-1054-43BC-A92D-11B12FAB5F0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21FB5F0-0D19-4BD5-9B96-29B1D6BCBEEA}" type="datetimeFigureOut">
              <a:rPr lang="ru-RU"/>
              <a:pPr>
                <a:defRPr/>
              </a:pPr>
              <a:t>20.11.2014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6E17D59-0B5C-44AD-AD3A-0B15EF78A57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407AD889-B045-434F-B8D6-679FF3621025}" type="datetimeFigureOut">
              <a:rPr lang="ru-RU"/>
              <a:pPr>
                <a:defRPr/>
              </a:pPr>
              <a:t>20.11.2014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8EFA90A7-05DD-4D90-9A1A-9D2A0ED26FA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378C3FE8-B0B8-429F-B863-C4953141E543}" type="datetimeFigureOut">
              <a:rPr lang="ru-RU"/>
              <a:pPr>
                <a:defRPr/>
              </a:pPr>
              <a:t>20.11.2014</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F3BA4F9A-744E-4779-988C-67669612BA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3042" y="601653"/>
            <a:ext cx="5786478" cy="2112967"/>
          </a:xfrm>
        </p:spPr>
        <p:txBody>
          <a:bodyPr/>
          <a:lstStyle/>
          <a:p>
            <a:pPr marL="182880" indent="0" algn="ctr" eaLnBrk="1" fontAlgn="auto" hangingPunct="1">
              <a:spcAft>
                <a:spcPts val="0"/>
              </a:spcAft>
              <a:buClr>
                <a:schemeClr val="accent6">
                  <a:lumMod val="75000"/>
                </a:schemeClr>
              </a:buClr>
              <a:buFont typeface="Georgia" pitchFamily="18" charset="0"/>
              <a:buNone/>
              <a:defRPr/>
            </a:pPr>
            <a:r>
              <a:rPr lang="ru-RU" sz="4400" i="1" dirty="0" smtClean="0">
                <a:solidFill>
                  <a:srgbClr val="FF0000"/>
                </a:solidFill>
              </a:rPr>
              <a:t>Пат</a:t>
            </a:r>
            <a:r>
              <a:rPr lang="uk-UA" sz="4400" i="1" dirty="0" err="1" smtClean="0">
                <a:solidFill>
                  <a:srgbClr val="FF0000"/>
                </a:solidFill>
              </a:rPr>
              <a:t>ріотизм</a:t>
            </a:r>
            <a:r>
              <a:rPr lang="uk-UA" sz="4400" i="1" dirty="0" smtClean="0">
                <a:solidFill>
                  <a:srgbClr val="FF0000"/>
                </a:solidFill>
              </a:rPr>
              <a:t> – нагальна потреба України</a:t>
            </a:r>
            <a:endParaRPr lang="ru-RU" sz="4400" i="1" dirty="0">
              <a:solidFill>
                <a:srgbClr val="FF0000"/>
              </a:solidFill>
            </a:endParaRPr>
          </a:p>
        </p:txBody>
      </p:sp>
      <p:grpSp>
        <p:nvGrpSpPr>
          <p:cNvPr id="13314" name="Группа 4"/>
          <p:cNvGrpSpPr>
            <a:grpSpLocks/>
          </p:cNvGrpSpPr>
          <p:nvPr/>
        </p:nvGrpSpPr>
        <p:grpSpPr bwMode="auto">
          <a:xfrm>
            <a:off x="0" y="0"/>
            <a:ext cx="1671638" cy="6884988"/>
            <a:chOff x="-1" y="0"/>
            <a:chExt cx="1671378" cy="6885713"/>
          </a:xfrm>
        </p:grpSpPr>
        <p:pic>
          <p:nvPicPr>
            <p:cNvPr id="13319"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3320"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13315" name="Группа 27"/>
          <p:cNvGrpSpPr>
            <a:grpSpLocks/>
          </p:cNvGrpSpPr>
          <p:nvPr/>
        </p:nvGrpSpPr>
        <p:grpSpPr bwMode="auto">
          <a:xfrm rot="10800000">
            <a:off x="7473950" y="0"/>
            <a:ext cx="1670050" cy="6886575"/>
            <a:chOff x="-1" y="0"/>
            <a:chExt cx="1671378" cy="6885713"/>
          </a:xfrm>
        </p:grpSpPr>
        <p:pic>
          <p:nvPicPr>
            <p:cNvPr id="13317"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3318"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103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1187624" y="4149080"/>
            <a:ext cx="5112568" cy="3038939"/>
          </a:xfrm>
          <a:prstGeom prst="rect">
            <a:avLst/>
          </a:prstGeom>
          <a:ln>
            <a:noFill/>
          </a:ln>
          <a:effectLst>
            <a:softEdge rad="112500"/>
          </a:effectLst>
          <a:extLst/>
        </p:spPr>
      </p:pic>
      <p:sp>
        <p:nvSpPr>
          <p:cNvPr id="10" name="Заголовок 1"/>
          <p:cNvSpPr txBox="1">
            <a:spLocks/>
          </p:cNvSpPr>
          <p:nvPr/>
        </p:nvSpPr>
        <p:spPr>
          <a:xfrm>
            <a:off x="3643306" y="3500438"/>
            <a:ext cx="3899832" cy="2214578"/>
          </a:xfrm>
          <a:prstGeom prst="rect">
            <a:avLst/>
          </a:prstGeom>
          <a:effectLst/>
        </p:spPr>
        <p:txBody>
          <a:bodyPr vert="horz" lIns="91440" tIns="45720" rIns="91440" bIns="45720" rtlCol="0" anchor="t" anchorCtr="0">
            <a:noAutofit/>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lang="ru-RU" sz="2400" b="1" i="1" dirty="0" err="1"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Колективна</a:t>
            </a:r>
            <a:r>
              <a:rPr lang="ru-RU" sz="2400" b="1" i="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 </a:t>
            </a:r>
            <a:r>
              <a:rPr lang="ru-RU" sz="2400" b="1" i="1" dirty="0" err="1"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р</a:t>
            </a:r>
            <a:r>
              <a:rPr kumimoji="0" lang="ru-RU" sz="2400" b="1" i="1"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обота</a:t>
            </a:r>
            <a:r>
              <a:rPr kumimoji="0" lang="ru-RU" sz="2400" b="1" i="1" u="none" strike="noStrike" kern="1200" cap="none" spc="0" normalizeH="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 </a:t>
            </a:r>
          </a:p>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2400" b="1" i="1" u="none" strike="noStrike" kern="1200" cap="none" spc="0" normalizeH="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учителів</a:t>
            </a:r>
            <a:r>
              <a:rPr kumimoji="0" lang="ru-RU" sz="2400" b="1" i="1" u="none" strike="noStrike" kern="1200" cap="none" spc="0" normalizeH="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 </a:t>
            </a:r>
            <a:r>
              <a:rPr lang="uk-UA" sz="2400" b="1" i="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і</a:t>
            </a:r>
            <a:r>
              <a:rPr kumimoji="0" lang="ru-RU" sz="2400" b="1" i="1" u="none" strike="noStrike" kern="1200" cap="none" spc="0" normalizeH="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нформатики</a:t>
            </a:r>
            <a:endParaRPr kumimoji="0" lang="ru-RU" sz="2400" b="1" i="1" u="none" strike="noStrike" kern="1200" cap="none" spc="0" normalizeH="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uk-UA" sz="2400" b="1" i="1" u="none" strike="noStrike" kern="1200" cap="none" spc="0" normalizeH="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та етики</a:t>
            </a:r>
            <a:endParaRPr kumimoji="0" lang="ru-RU" sz="2400" b="1" i="1" u="none" strike="noStrike" kern="1200" cap="none" spc="0" normalizeH="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lang="uk-UA" sz="2400" b="1" i="1" baseline="0"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Серебрякова Т. С.</a:t>
            </a:r>
          </a:p>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uk-UA" sz="2400" b="1" i="1" u="none" strike="noStrike" kern="1200" cap="none" spc="0" normalizeH="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Власовець</a:t>
            </a:r>
            <a:r>
              <a:rPr kumimoji="0" lang="uk-UA" sz="2400" b="1" i="1" u="none" strike="noStrike" kern="1200" cap="none" spc="0" normalizeH="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 А. М.</a:t>
            </a:r>
            <a:endParaRPr kumimoji="0" lang="ru-RU" sz="2400" b="1" i="1"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Группа 13"/>
          <p:cNvGrpSpPr>
            <a:grpSpLocks/>
          </p:cNvGrpSpPr>
          <p:nvPr/>
        </p:nvGrpSpPr>
        <p:grpSpPr bwMode="auto">
          <a:xfrm rot="-5400000">
            <a:off x="2160588" y="3941762"/>
            <a:ext cx="755650" cy="5076825"/>
            <a:chOff x="-1" y="0"/>
            <a:chExt cx="1671378" cy="6885713"/>
          </a:xfrm>
        </p:grpSpPr>
        <p:pic>
          <p:nvPicPr>
            <p:cNvPr id="22535"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2536"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22530" name="Группа 16"/>
          <p:cNvGrpSpPr>
            <a:grpSpLocks/>
          </p:cNvGrpSpPr>
          <p:nvPr/>
        </p:nvGrpSpPr>
        <p:grpSpPr bwMode="auto">
          <a:xfrm rot="-5400000">
            <a:off x="6227763" y="3941762"/>
            <a:ext cx="755650" cy="5076825"/>
            <a:chOff x="-1" y="0"/>
            <a:chExt cx="1671378" cy="6885713"/>
          </a:xfrm>
        </p:grpSpPr>
        <p:pic>
          <p:nvPicPr>
            <p:cNvPr id="22533"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2534"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5715008" y="4921180"/>
            <a:ext cx="3258416" cy="1936820"/>
          </a:xfrm>
          <a:prstGeom prst="rect">
            <a:avLst/>
          </a:prstGeom>
          <a:ln>
            <a:noFill/>
          </a:ln>
          <a:effectLst>
            <a:softEdge rad="112500"/>
          </a:effectLst>
          <a:extLst/>
        </p:spPr>
      </p:pic>
      <p:sp>
        <p:nvSpPr>
          <p:cNvPr id="12" name="Заголовок 11"/>
          <p:cNvSpPr>
            <a:spLocks noGrp="1"/>
          </p:cNvSpPr>
          <p:nvPr>
            <p:ph type="ctrTitle"/>
          </p:nvPr>
        </p:nvSpPr>
        <p:spPr>
          <a:xfrm>
            <a:off x="357158" y="142852"/>
            <a:ext cx="8072493" cy="5500726"/>
          </a:xfrm>
        </p:spPr>
        <p:txBody>
          <a:bodyPr/>
          <a:lstStyle/>
          <a:p>
            <a:pPr algn="r" eaLnBrk="1" fontAlgn="auto" hangingPunct="1">
              <a:spcAft>
                <a:spcPts val="0"/>
              </a:spcAft>
              <a:buClr>
                <a:schemeClr val="accent6">
                  <a:lumMod val="75000"/>
                </a:schemeClr>
              </a:buClr>
              <a:buFont typeface="Georgia" pitchFamily="18" charset="0"/>
              <a:buNone/>
              <a:defRPr/>
            </a:pPr>
            <a:r>
              <a:rPr lang="uk-UA" sz="4400" i="1" dirty="0" smtClean="0"/>
              <a:t>Хто зберіг любов до краю</a:t>
            </a:r>
            <a:r>
              <a:rPr lang="ru-RU" sz="4400" dirty="0" smtClean="0"/>
              <a:t/>
            </a:r>
            <a:br>
              <a:rPr lang="ru-RU" sz="4400" dirty="0" smtClean="0"/>
            </a:br>
            <a:r>
              <a:rPr lang="uk-UA" sz="4400" i="1" dirty="0" smtClean="0"/>
              <a:t>І не зрікся роду, </a:t>
            </a:r>
            <a:r>
              <a:rPr lang="ru-RU" sz="4400" dirty="0" smtClean="0"/>
              <a:t/>
            </a:r>
            <a:br>
              <a:rPr lang="ru-RU" sz="4400" dirty="0" smtClean="0"/>
            </a:br>
            <a:r>
              <a:rPr lang="uk-UA" sz="4400" i="1" dirty="0" smtClean="0"/>
              <a:t>Тільки той віддав всю душу,</a:t>
            </a:r>
            <a:r>
              <a:rPr lang="ru-RU" sz="4400" dirty="0" smtClean="0"/>
              <a:t/>
            </a:r>
            <a:br>
              <a:rPr lang="ru-RU" sz="4400" dirty="0" smtClean="0"/>
            </a:br>
            <a:r>
              <a:rPr lang="uk-UA" sz="4400" i="1" dirty="0" smtClean="0"/>
              <a:t>Все, що зміг народу.</a:t>
            </a:r>
            <a:r>
              <a:rPr lang="ru-RU" sz="4400" dirty="0" smtClean="0"/>
              <a:t/>
            </a:r>
            <a:br>
              <a:rPr lang="ru-RU" sz="4400" dirty="0" smtClean="0"/>
            </a:br>
            <a:r>
              <a:rPr lang="uk-UA" sz="3200" i="1" dirty="0" smtClean="0"/>
              <a:t>Олександр  Олесь</a:t>
            </a:r>
            <a:endParaRPr lang="ru-RU" sz="3200" dirty="0"/>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C:\Users\ТОЛЯ\Desktop\5555555555\410807_zolotaya_ukraina._podsolnuhi.jpg"/>
          <p:cNvPicPr>
            <a:picLocks noChangeAspect="1" noChangeArrowheads="1"/>
          </p:cNvPicPr>
          <p:nvPr/>
        </p:nvPicPr>
        <p:blipFill rotWithShape="1">
          <a:blip r:embed="rId2">
            <a:clrChange>
              <a:clrFrom>
                <a:srgbClr val="F4F6F3"/>
              </a:clrFrom>
              <a:clrTo>
                <a:srgbClr val="F4F6F3">
                  <a:alpha val="0"/>
                </a:srgbClr>
              </a:clrTo>
            </a:clrChange>
            <a:extLst/>
          </a:blip>
          <a:srcRect l="4950" t="14965" r="4536" b="6410"/>
          <a:stretch/>
        </p:blipFill>
        <p:spPr bwMode="auto">
          <a:xfrm>
            <a:off x="6072198" y="5072074"/>
            <a:ext cx="3258416" cy="1936820"/>
          </a:xfrm>
          <a:prstGeom prst="rect">
            <a:avLst/>
          </a:prstGeom>
          <a:ln>
            <a:noFill/>
          </a:ln>
          <a:effectLst>
            <a:softEdge rad="112500"/>
          </a:effectLst>
          <a:extLst/>
        </p:spPr>
      </p:pic>
      <p:sp>
        <p:nvSpPr>
          <p:cNvPr id="10" name="Заголовок 9"/>
          <p:cNvSpPr>
            <a:spLocks noGrp="1"/>
          </p:cNvSpPr>
          <p:nvPr>
            <p:ph type="ctrTitle"/>
          </p:nvPr>
        </p:nvSpPr>
        <p:spPr>
          <a:xfrm>
            <a:off x="142844" y="0"/>
            <a:ext cx="8429684" cy="5857892"/>
          </a:xfrm>
        </p:spPr>
        <p:txBody>
          <a:bodyPr/>
          <a:lstStyle/>
          <a:p>
            <a:pPr eaLnBrk="1" fontAlgn="auto" hangingPunct="1">
              <a:spcAft>
                <a:spcPts val="0"/>
              </a:spcAft>
              <a:buClr>
                <a:schemeClr val="accent6">
                  <a:lumMod val="75000"/>
                </a:schemeClr>
              </a:buClr>
              <a:buFont typeface="Georgia" pitchFamily="18" charset="0"/>
              <a:buNone/>
              <a:defRPr/>
            </a:pPr>
            <a:r>
              <a:rPr lang="uk-UA" sz="2400" dirty="0" smtClean="0"/>
              <a:t>     Сьогодення нам дивиться в очі і зове молодих в майбуття,</a:t>
            </a:r>
            <a:r>
              <a:rPr lang="ru-RU" sz="2400" dirty="0" smtClean="0"/>
              <a:t/>
            </a:r>
            <a:br>
              <a:rPr lang="ru-RU" sz="2400" dirty="0" smtClean="0"/>
            </a:br>
            <a:r>
              <a:rPr lang="uk-UA" sz="2400" dirty="0" smtClean="0"/>
              <a:t>Де сіяють нам гасла пророчі, де достойне і світле життя.</a:t>
            </a:r>
            <a:r>
              <a:rPr lang="ru-RU" sz="2400" dirty="0" smtClean="0"/>
              <a:t/>
            </a:r>
            <a:br>
              <a:rPr lang="ru-RU" sz="2400" dirty="0" smtClean="0"/>
            </a:br>
            <a:r>
              <a:rPr lang="uk-UA" sz="2400" dirty="0" smtClean="0"/>
              <a:t>Нам за нього боротись, долати всі загати, йдучи до мети.</a:t>
            </a:r>
            <a:r>
              <a:rPr lang="ru-RU" sz="2400" dirty="0" smtClean="0"/>
              <a:t/>
            </a:r>
            <a:br>
              <a:rPr lang="ru-RU" sz="2400" dirty="0" smtClean="0"/>
            </a:br>
            <a:r>
              <a:rPr lang="uk-UA" sz="2400" dirty="0" smtClean="0"/>
              <a:t>Щоб тобі, наша </a:t>
            </a:r>
            <a:r>
              <a:rPr lang="uk-UA" sz="2400" dirty="0" err="1" smtClean="0"/>
              <a:t>рідная</a:t>
            </a:r>
            <a:r>
              <a:rPr lang="uk-UA" sz="2400" dirty="0" smtClean="0"/>
              <a:t> мати, більш ніколи не знати біди.</a:t>
            </a:r>
            <a:r>
              <a:rPr lang="ru-RU" sz="2400" dirty="0" smtClean="0"/>
              <a:t/>
            </a:r>
            <a:br>
              <a:rPr lang="ru-RU" sz="2400" dirty="0" smtClean="0"/>
            </a:br>
            <a:r>
              <a:rPr lang="uk-UA" sz="2400" dirty="0" smtClean="0"/>
              <a:t>Ми тебе </a:t>
            </a:r>
            <a:r>
              <a:rPr lang="uk-UA" sz="2400" dirty="0" err="1" smtClean="0"/>
              <a:t>заквітчаєм</a:t>
            </a:r>
            <a:r>
              <a:rPr lang="uk-UA" sz="2400" dirty="0" smtClean="0"/>
              <a:t> любов</a:t>
            </a:r>
            <a:r>
              <a:rPr lang="ru-RU" sz="2400" dirty="0" smtClean="0"/>
              <a:t>’</a:t>
            </a:r>
            <a:r>
              <a:rPr lang="uk-UA" sz="2400" dirty="0" smtClean="0"/>
              <a:t>ю, ми добром тобі встелемо шлях</a:t>
            </a:r>
            <a:r>
              <a:rPr lang="ru-RU" sz="2400" dirty="0" smtClean="0"/>
              <a:t/>
            </a:r>
            <a:br>
              <a:rPr lang="ru-RU" sz="2400" dirty="0" smtClean="0"/>
            </a:br>
            <a:r>
              <a:rPr lang="uk-UA" sz="2400" dirty="0" smtClean="0"/>
              <a:t>І усе, що освячено кров</a:t>
            </a:r>
            <a:r>
              <a:rPr lang="ru-RU" sz="2400" dirty="0" smtClean="0"/>
              <a:t>’</a:t>
            </a:r>
            <a:r>
              <a:rPr lang="uk-UA" sz="2400" dirty="0" smtClean="0"/>
              <a:t>ю ми </a:t>
            </a:r>
            <a:r>
              <a:rPr lang="uk-UA" sz="2400" dirty="0" err="1" smtClean="0"/>
              <a:t>восславимо</a:t>
            </a:r>
            <a:r>
              <a:rPr lang="uk-UA" sz="2400" dirty="0" smtClean="0"/>
              <a:t> в наших ділах.</a:t>
            </a:r>
            <a:r>
              <a:rPr lang="ru-RU" sz="2400" dirty="0" smtClean="0"/>
              <a:t/>
            </a:r>
            <a:br>
              <a:rPr lang="ru-RU" sz="2400" dirty="0" smtClean="0"/>
            </a:br>
            <a:r>
              <a:rPr lang="uk-UA" sz="2400" dirty="0" smtClean="0"/>
              <a:t>Щоб пишалась ти нами у світі, щоб за нас тебе сором не пік</a:t>
            </a:r>
            <a:r>
              <a:rPr lang="ru-RU" sz="2400" dirty="0" smtClean="0"/>
              <a:t/>
            </a:r>
            <a:br>
              <a:rPr lang="ru-RU" sz="2400" dirty="0" smtClean="0"/>
            </a:br>
            <a:r>
              <a:rPr lang="uk-UA" sz="2400" dirty="0" smtClean="0"/>
              <a:t>Ми клянемось тобі, твої діти, що віднині стоять Україні</a:t>
            </a:r>
            <a:r>
              <a:rPr lang="ru-RU" sz="2400" dirty="0" smtClean="0"/>
              <a:t/>
            </a:r>
            <a:br>
              <a:rPr lang="ru-RU" sz="2400" dirty="0" smtClean="0"/>
            </a:br>
            <a:r>
              <a:rPr lang="uk-UA" sz="2400" dirty="0" smtClean="0"/>
              <a:t>Що віднині цвісти Україні вовік! </a:t>
            </a:r>
            <a:r>
              <a:rPr lang="ru-RU" sz="2400" dirty="0" smtClean="0"/>
              <a:t/>
            </a:r>
            <a:br>
              <a:rPr lang="ru-RU" sz="2400" dirty="0" smtClean="0"/>
            </a:br>
            <a:endParaRPr lang="ru-RU" sz="2400" dirty="0"/>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Группа 13"/>
          <p:cNvGrpSpPr>
            <a:grpSpLocks/>
          </p:cNvGrpSpPr>
          <p:nvPr/>
        </p:nvGrpSpPr>
        <p:grpSpPr bwMode="auto">
          <a:xfrm rot="-5400000">
            <a:off x="2160588" y="3941762"/>
            <a:ext cx="755650" cy="5076825"/>
            <a:chOff x="-1" y="0"/>
            <a:chExt cx="1671378" cy="6885713"/>
          </a:xfrm>
        </p:grpSpPr>
        <p:pic>
          <p:nvPicPr>
            <p:cNvPr id="24583"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4584"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24578" name="Группа 16"/>
          <p:cNvGrpSpPr>
            <a:grpSpLocks/>
          </p:cNvGrpSpPr>
          <p:nvPr/>
        </p:nvGrpSpPr>
        <p:grpSpPr bwMode="auto">
          <a:xfrm rot="-5400000">
            <a:off x="6227763" y="3962400"/>
            <a:ext cx="755650" cy="5076825"/>
            <a:chOff x="-1" y="0"/>
            <a:chExt cx="1671378" cy="6885713"/>
          </a:xfrm>
        </p:grpSpPr>
        <p:pic>
          <p:nvPicPr>
            <p:cNvPr id="24581"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4582"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5715008" y="4921180"/>
            <a:ext cx="3258416" cy="1936820"/>
          </a:xfrm>
          <a:prstGeom prst="rect">
            <a:avLst/>
          </a:prstGeom>
          <a:ln>
            <a:noFill/>
          </a:ln>
          <a:effectLst>
            <a:softEdge rad="112500"/>
          </a:effectLst>
          <a:extLst/>
        </p:spPr>
      </p:pic>
      <p:sp>
        <p:nvSpPr>
          <p:cNvPr id="10" name="Заголовок 9"/>
          <p:cNvSpPr>
            <a:spLocks noGrp="1"/>
          </p:cNvSpPr>
          <p:nvPr>
            <p:ph type="ctrTitle"/>
          </p:nvPr>
        </p:nvSpPr>
        <p:spPr>
          <a:xfrm>
            <a:off x="357158" y="285728"/>
            <a:ext cx="8143931" cy="5286412"/>
          </a:xfrm>
        </p:spPr>
        <p:txBody>
          <a:bodyPr/>
          <a:lstStyle/>
          <a:p>
            <a:pPr eaLnBrk="1" fontAlgn="auto" hangingPunct="1">
              <a:spcAft>
                <a:spcPts val="0"/>
              </a:spcAft>
              <a:buClr>
                <a:schemeClr val="accent6">
                  <a:lumMod val="75000"/>
                </a:schemeClr>
              </a:buClr>
              <a:buFont typeface="Georgia" pitchFamily="18" charset="0"/>
              <a:buNone/>
              <a:defRPr/>
            </a:pPr>
            <a:r>
              <a:rPr lang="uk-UA" sz="2000" dirty="0" smtClean="0"/>
              <a:t>     </a:t>
            </a:r>
            <a:r>
              <a:rPr lang="uk-UA" sz="2800" dirty="0" smtClean="0"/>
              <a:t>Ви  </a:t>
            </a:r>
            <a:r>
              <a:rPr lang="ru-RU" sz="2800" dirty="0" smtClean="0"/>
              <a:t>– </a:t>
            </a:r>
            <a:r>
              <a:rPr lang="uk-UA" sz="2800" dirty="0" smtClean="0"/>
              <a:t> майбутнє  України. То ж своїми знаннями, працею, здобутками створимо її культуру, своїми досягненнями прославимо її. Будьмо гідними своїх предків, любімо рідну землю так, як заповідав великий Тарас, бережімо волю і незалежність України, поважаймо свій народ і його мелодійну мову. </a:t>
            </a:r>
            <a:r>
              <a:rPr lang="ru-RU" sz="2800" dirty="0" smtClean="0"/>
              <a:t/>
            </a:r>
            <a:br>
              <a:rPr lang="ru-RU" sz="2800" dirty="0" smtClean="0"/>
            </a:br>
            <a:r>
              <a:rPr lang="uk-UA" sz="2800" dirty="0" smtClean="0"/>
              <a:t>Шануймо себе і свою гідність, і шановані будемо іншими</a:t>
            </a:r>
            <a:endParaRPr lang="ru-RU" sz="2800"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Группа 13"/>
          <p:cNvGrpSpPr>
            <a:grpSpLocks/>
          </p:cNvGrpSpPr>
          <p:nvPr/>
        </p:nvGrpSpPr>
        <p:grpSpPr bwMode="auto">
          <a:xfrm rot="-5400000">
            <a:off x="2160588" y="3941762"/>
            <a:ext cx="755650" cy="5076825"/>
            <a:chOff x="-1" y="0"/>
            <a:chExt cx="1671378" cy="6885713"/>
          </a:xfrm>
        </p:grpSpPr>
        <p:pic>
          <p:nvPicPr>
            <p:cNvPr id="25607"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5608"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25602" name="Группа 16"/>
          <p:cNvGrpSpPr>
            <a:grpSpLocks/>
          </p:cNvGrpSpPr>
          <p:nvPr/>
        </p:nvGrpSpPr>
        <p:grpSpPr bwMode="auto">
          <a:xfrm rot="-5400000">
            <a:off x="6227763" y="3962400"/>
            <a:ext cx="755650" cy="5076825"/>
            <a:chOff x="-1" y="0"/>
            <a:chExt cx="1671378" cy="6885713"/>
          </a:xfrm>
        </p:grpSpPr>
        <p:pic>
          <p:nvPicPr>
            <p:cNvPr id="25605"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5606"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5715008" y="4921180"/>
            <a:ext cx="3258416" cy="1936820"/>
          </a:xfrm>
          <a:prstGeom prst="rect">
            <a:avLst/>
          </a:prstGeom>
          <a:ln>
            <a:noFill/>
          </a:ln>
          <a:effectLst>
            <a:softEdge rad="112500"/>
          </a:effectLst>
          <a:extLst/>
        </p:spPr>
      </p:pic>
      <p:sp>
        <p:nvSpPr>
          <p:cNvPr id="25604" name="WordArt 12"/>
          <p:cNvSpPr>
            <a:spLocks noChangeArrowheads="1" noChangeShapeType="1" noTextEdit="1"/>
          </p:cNvSpPr>
          <p:nvPr/>
        </p:nvSpPr>
        <p:spPr bwMode="auto">
          <a:xfrm>
            <a:off x="684213" y="404813"/>
            <a:ext cx="8101012" cy="2781300"/>
          </a:xfrm>
          <a:prstGeom prst="rect">
            <a:avLst/>
          </a:prstGeom>
        </p:spPr>
        <p:txBody>
          <a:bodyPr wrap="none" fromWordArt="1">
            <a:prstTxWarp prst="textPlain">
              <a:avLst>
                <a:gd name="adj" fmla="val 50000"/>
              </a:avLst>
            </a:prstTxWarp>
          </a:bodyPr>
          <a:lstStyle/>
          <a:p>
            <a:pPr algn="ctr"/>
            <a:r>
              <a:rPr lang="ru-RU" sz="2000" b="1" i="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 В дитинстві відкриваєш материк, </a:t>
            </a:r>
          </a:p>
          <a:p>
            <a:pPr algn="ctr"/>
            <a:r>
              <a:rPr lang="ru-RU" sz="2000" b="1" i="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котрий назветься потім - Батьківщина.</a:t>
            </a:r>
          </a:p>
          <a:p>
            <a:pPr algn="ctr"/>
            <a:r>
              <a:rPr lang="ru-RU" sz="2000" b="1" i="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                                   Л.Костенко</a:t>
            </a: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3"/>
          <p:cNvGrpSpPr>
            <a:grpSpLocks/>
          </p:cNvGrpSpPr>
          <p:nvPr/>
        </p:nvGrpSpPr>
        <p:grpSpPr bwMode="auto">
          <a:xfrm rot="-5400000">
            <a:off x="2160588" y="3941762"/>
            <a:ext cx="755650" cy="5076825"/>
            <a:chOff x="-1" y="0"/>
            <a:chExt cx="1671378" cy="6885713"/>
          </a:xfrm>
        </p:grpSpPr>
        <p:pic>
          <p:nvPicPr>
            <p:cNvPr id="25607"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5608"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3" name="Группа 16"/>
          <p:cNvGrpSpPr>
            <a:grpSpLocks/>
          </p:cNvGrpSpPr>
          <p:nvPr/>
        </p:nvGrpSpPr>
        <p:grpSpPr bwMode="auto">
          <a:xfrm rot="-5400000">
            <a:off x="6227763" y="3962400"/>
            <a:ext cx="755650" cy="5076825"/>
            <a:chOff x="-1" y="0"/>
            <a:chExt cx="1671378" cy="6885713"/>
          </a:xfrm>
        </p:grpSpPr>
        <p:pic>
          <p:nvPicPr>
            <p:cNvPr id="25605"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5606"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5715008" y="4921180"/>
            <a:ext cx="3258416" cy="1936820"/>
          </a:xfrm>
          <a:prstGeom prst="rect">
            <a:avLst/>
          </a:prstGeom>
          <a:ln>
            <a:noFill/>
          </a:ln>
          <a:effectLst>
            <a:softEdge rad="112500"/>
          </a:effectLst>
          <a:extLst/>
        </p:spPr>
      </p:pic>
      <p:pic>
        <p:nvPicPr>
          <p:cNvPr id="1026" name="Picture 2" descr="C:\Users\user\Desktop\Рисунок3.gif"/>
          <p:cNvPicPr>
            <a:picLocks noChangeAspect="1" noChangeArrowheads="1"/>
          </p:cNvPicPr>
          <p:nvPr/>
        </p:nvPicPr>
        <p:blipFill>
          <a:blip r:embed="rId4"/>
          <a:srcRect/>
          <a:stretch>
            <a:fillRect/>
          </a:stretch>
        </p:blipFill>
        <p:spPr bwMode="auto">
          <a:xfrm rot="20881563">
            <a:off x="247049" y="2776697"/>
            <a:ext cx="3876375" cy="2788112"/>
          </a:xfrm>
          <a:prstGeom prst="rect">
            <a:avLst/>
          </a:prstGeom>
          <a:ln>
            <a:noFill/>
          </a:ln>
          <a:effectLst>
            <a:outerShdw blurRad="292100" dist="139700" dir="2700000" algn="tl" rotWithShape="0">
              <a:srgbClr val="333333">
                <a:alpha val="65000"/>
              </a:srgbClr>
            </a:outerShdw>
          </a:effectLst>
        </p:spPr>
      </p:pic>
      <p:pic>
        <p:nvPicPr>
          <p:cNvPr id="1027" name="Picture 3" descr="C:\Users\user\Desktop\Рисунок1.gif"/>
          <p:cNvPicPr>
            <a:picLocks noChangeAspect="1" noChangeArrowheads="1"/>
          </p:cNvPicPr>
          <p:nvPr/>
        </p:nvPicPr>
        <p:blipFill>
          <a:blip r:embed="rId5"/>
          <a:srcRect/>
          <a:stretch>
            <a:fillRect/>
          </a:stretch>
        </p:blipFill>
        <p:spPr bwMode="auto">
          <a:xfrm rot="1482881">
            <a:off x="4761945" y="2851955"/>
            <a:ext cx="4001577" cy="2696715"/>
          </a:xfrm>
          <a:prstGeom prst="rect">
            <a:avLst/>
          </a:prstGeom>
          <a:ln>
            <a:noFill/>
          </a:ln>
          <a:effectLst>
            <a:outerShdw blurRad="292100" dist="139700" dir="2700000" algn="tl" rotWithShape="0">
              <a:srgbClr val="333333">
                <a:alpha val="65000"/>
              </a:srgbClr>
            </a:outerShdw>
          </a:effectLst>
        </p:spPr>
      </p:pic>
      <p:pic>
        <p:nvPicPr>
          <p:cNvPr id="1028" name="Picture 4" descr="C:\Users\user\Desktop\Рисунок2.gif"/>
          <p:cNvPicPr>
            <a:picLocks noChangeAspect="1" noChangeArrowheads="1"/>
          </p:cNvPicPr>
          <p:nvPr/>
        </p:nvPicPr>
        <p:blipFill>
          <a:blip r:embed="rId6"/>
          <a:srcRect/>
          <a:stretch>
            <a:fillRect/>
          </a:stretch>
        </p:blipFill>
        <p:spPr bwMode="auto">
          <a:xfrm>
            <a:off x="2643175" y="142852"/>
            <a:ext cx="3786214" cy="2645895"/>
          </a:xfrm>
          <a:prstGeom prst="ellipse">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0786"/>
            <a:ext cx="8030126" cy="4765536"/>
          </a:xfrm>
        </p:spPr>
        <p:txBody>
          <a:bodyPr/>
          <a:lstStyle/>
          <a:p>
            <a:pPr eaLnBrk="1" fontAlgn="auto" hangingPunct="1">
              <a:spcAft>
                <a:spcPts val="0"/>
              </a:spcAft>
              <a:buClr>
                <a:schemeClr val="accent6">
                  <a:lumMod val="75000"/>
                </a:schemeClr>
              </a:buClr>
              <a:buFont typeface="Georgia" pitchFamily="18" charset="0"/>
              <a:buNone/>
              <a:defRPr/>
            </a:pPr>
            <a:r>
              <a:rPr lang="uk-UA" sz="3200" dirty="0" smtClean="0"/>
              <a:t>Мета: </a:t>
            </a:r>
            <a:r>
              <a:rPr lang="uk-UA" sz="2800" dirty="0" smtClean="0"/>
              <a:t>виховувати в учнів почуття патріотизму, національної гордості, любові до рідного краю; розширити і поглибити поняття громадськості, розвивати в учнів прагнення бути свідомим громадянином, патріотом України; спонукати учнів до усвідомлення ними необхідності бути корисними своїй державі.</a:t>
            </a:r>
            <a:endParaRPr lang="ru-RU" sz="2800" dirty="0"/>
          </a:p>
        </p:txBody>
      </p:sp>
      <p:grpSp>
        <p:nvGrpSpPr>
          <p:cNvPr id="14338" name="Группа 13"/>
          <p:cNvGrpSpPr>
            <a:grpSpLocks/>
          </p:cNvGrpSpPr>
          <p:nvPr/>
        </p:nvGrpSpPr>
        <p:grpSpPr bwMode="auto">
          <a:xfrm rot="-5400000">
            <a:off x="2160588" y="3941762"/>
            <a:ext cx="755650" cy="5076825"/>
            <a:chOff x="-1" y="0"/>
            <a:chExt cx="1671378" cy="6885713"/>
          </a:xfrm>
        </p:grpSpPr>
        <p:pic>
          <p:nvPicPr>
            <p:cNvPr id="14343"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4344"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14339" name="Группа 16"/>
          <p:cNvGrpSpPr>
            <a:grpSpLocks/>
          </p:cNvGrpSpPr>
          <p:nvPr/>
        </p:nvGrpSpPr>
        <p:grpSpPr bwMode="auto">
          <a:xfrm rot="-5400000">
            <a:off x="6227763" y="3962400"/>
            <a:ext cx="755650" cy="5076825"/>
            <a:chOff x="-1" y="0"/>
            <a:chExt cx="1671378" cy="6885713"/>
          </a:xfrm>
        </p:grpSpPr>
        <p:pic>
          <p:nvPicPr>
            <p:cNvPr id="14341"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4342"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86781" y="4725144"/>
            <a:ext cx="3258416" cy="1936820"/>
          </a:xfrm>
          <a:prstGeom prst="rect">
            <a:avLst/>
          </a:prstGeom>
          <a:ln>
            <a:noFill/>
          </a:ln>
          <a:effectLst>
            <a:softEdge rad="112500"/>
          </a:effectLst>
          <a:extLst/>
        </p:spPr>
      </p:pic>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0113" y="20638"/>
            <a:ext cx="6746875" cy="977900"/>
          </a:xfrm>
        </p:spPr>
        <p:txBody>
          <a:bodyPr/>
          <a:lstStyle/>
          <a:p>
            <a:pPr eaLnBrk="1" fontAlgn="auto" hangingPunct="1">
              <a:spcAft>
                <a:spcPts val="0"/>
              </a:spcAft>
              <a:buClr>
                <a:schemeClr val="accent6">
                  <a:lumMod val="75000"/>
                </a:schemeClr>
              </a:buClr>
              <a:buFont typeface="Georgia" pitchFamily="18" charset="0"/>
              <a:buNone/>
              <a:defRPr/>
            </a:pPr>
            <a:endParaRPr lang="ru-RU" sz="1200" dirty="0"/>
          </a:p>
        </p:txBody>
      </p:sp>
      <p:grpSp>
        <p:nvGrpSpPr>
          <p:cNvPr id="15362" name="Группа 13"/>
          <p:cNvGrpSpPr>
            <a:grpSpLocks/>
          </p:cNvGrpSpPr>
          <p:nvPr/>
        </p:nvGrpSpPr>
        <p:grpSpPr bwMode="auto">
          <a:xfrm rot="-5400000">
            <a:off x="2160588" y="3941762"/>
            <a:ext cx="755650" cy="5076825"/>
            <a:chOff x="-1" y="0"/>
            <a:chExt cx="1671378" cy="6885713"/>
          </a:xfrm>
        </p:grpSpPr>
        <p:pic>
          <p:nvPicPr>
            <p:cNvPr id="15368"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5369"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15363" name="Группа 16"/>
          <p:cNvGrpSpPr>
            <a:grpSpLocks/>
          </p:cNvGrpSpPr>
          <p:nvPr/>
        </p:nvGrpSpPr>
        <p:grpSpPr bwMode="auto">
          <a:xfrm rot="-5400000">
            <a:off x="6227763" y="3962400"/>
            <a:ext cx="755650" cy="5076825"/>
            <a:chOff x="-1" y="0"/>
            <a:chExt cx="1671378" cy="6885713"/>
          </a:xfrm>
        </p:grpSpPr>
        <p:pic>
          <p:nvPicPr>
            <p:cNvPr id="15366"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5367"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86781" y="4725144"/>
            <a:ext cx="3258416" cy="1936820"/>
          </a:xfrm>
          <a:prstGeom prst="rect">
            <a:avLst/>
          </a:prstGeom>
          <a:ln>
            <a:noFill/>
          </a:ln>
          <a:effectLst>
            <a:softEdge rad="112500"/>
          </a:effectLst>
          <a:extLst/>
        </p:spPr>
      </p:pic>
      <p:pic>
        <p:nvPicPr>
          <p:cNvPr id="15365" name="Picture 2"/>
          <p:cNvPicPr>
            <a:picLocks noChangeAspect="1" noChangeArrowheads="1"/>
          </p:cNvPicPr>
          <p:nvPr/>
        </p:nvPicPr>
        <p:blipFill>
          <a:blip r:embed="rId4"/>
          <a:srcRect/>
          <a:stretch>
            <a:fillRect/>
          </a:stretch>
        </p:blipFill>
        <p:spPr bwMode="auto">
          <a:xfrm>
            <a:off x="0" y="0"/>
            <a:ext cx="946785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0786"/>
            <a:ext cx="7601498" cy="4408346"/>
          </a:xfrm>
        </p:spPr>
        <p:txBody>
          <a:bodyPr/>
          <a:lstStyle/>
          <a:p>
            <a:pPr marL="182880" indent="0" algn="ctr" eaLnBrk="1" fontAlgn="auto" hangingPunct="1">
              <a:lnSpc>
                <a:spcPct val="150000"/>
              </a:lnSpc>
              <a:spcAft>
                <a:spcPts val="0"/>
              </a:spcAft>
              <a:buClr>
                <a:schemeClr val="accent6">
                  <a:lumMod val="75000"/>
                </a:schemeClr>
              </a:buClr>
              <a:buFont typeface="Georgia" pitchFamily="18" charset="0"/>
              <a:buNone/>
              <a:defRPr/>
            </a:pPr>
            <a:r>
              <a:rPr lang="uk-UA" sz="3200" dirty="0" err="1" smtClean="0"/>
              <a:t>Патріоти́зм</a:t>
            </a:r>
            <a:r>
              <a:rPr lang="ru-RU" sz="3200" dirty="0" smtClean="0"/>
              <a:t> </a:t>
            </a:r>
            <a:br>
              <a:rPr lang="ru-RU" sz="3200" dirty="0" smtClean="0"/>
            </a:br>
            <a:r>
              <a:rPr lang="ru-RU" sz="3200" b="0" dirty="0" smtClean="0"/>
              <a:t>(</a:t>
            </a:r>
            <a:r>
              <a:rPr lang="uk-UA" sz="3200" b="0" dirty="0" smtClean="0"/>
              <a:t>від грецького</a:t>
            </a:r>
            <a:r>
              <a:rPr lang="ru-RU" sz="3200" b="0" dirty="0" smtClean="0"/>
              <a:t> </a:t>
            </a:r>
            <a:r>
              <a:rPr lang="el-GR" sz="3200" b="0" i="1" dirty="0" smtClean="0"/>
              <a:t>πατριώτης</a:t>
            </a:r>
            <a:r>
              <a:rPr lang="ru-RU" sz="3200" b="0" dirty="0" smtClean="0"/>
              <a:t> </a:t>
            </a:r>
            <a:r>
              <a:rPr lang="uk-UA" sz="3200" b="0" dirty="0" err="1" smtClean="0"/>
              <a:t>—співвітчизник</a:t>
            </a:r>
            <a:r>
              <a:rPr lang="uk-UA" sz="3200" b="0" dirty="0" smtClean="0"/>
              <a:t>, </a:t>
            </a:r>
            <a:r>
              <a:rPr lang="ru-RU" sz="3200" b="0" dirty="0" err="1" smtClean="0"/>
              <a:t>patr</a:t>
            </a:r>
            <a:r>
              <a:rPr lang="uk-UA" sz="3200" b="0" dirty="0" smtClean="0"/>
              <a:t>í</a:t>
            </a:r>
            <a:r>
              <a:rPr lang="ru-RU" sz="3200" b="0" dirty="0" err="1" smtClean="0"/>
              <a:t>s</a:t>
            </a:r>
            <a:r>
              <a:rPr lang="ru-RU" sz="3200" b="0" dirty="0" smtClean="0"/>
              <a:t> </a:t>
            </a:r>
            <a:r>
              <a:rPr lang="uk-UA" sz="3200" b="0" dirty="0" smtClean="0"/>
              <a:t>— батьківщина, Вітчизна)</a:t>
            </a:r>
            <a:r>
              <a:rPr lang="ru-RU" sz="3200" b="0" dirty="0" smtClean="0"/>
              <a:t> </a:t>
            </a:r>
            <a:r>
              <a:rPr lang="uk-UA" sz="3200" b="0" dirty="0" smtClean="0"/>
              <a:t>— це</a:t>
            </a:r>
            <a:r>
              <a:rPr lang="ru-RU" sz="3200" b="0" dirty="0" smtClean="0"/>
              <a:t> </a:t>
            </a:r>
            <a:r>
              <a:rPr lang="ru-RU" sz="3200" b="0" dirty="0" err="1" smtClean="0"/>
              <a:t>любов</a:t>
            </a:r>
            <a:r>
              <a:rPr lang="ru-RU" sz="3200" b="0" dirty="0" smtClean="0"/>
              <a:t> </a:t>
            </a:r>
            <a:r>
              <a:rPr lang="uk-UA" sz="3200" b="0" dirty="0" smtClean="0"/>
              <a:t>та відданість Батьківщині, прагнення своїми діями служити її інтересам. </a:t>
            </a:r>
            <a:endParaRPr lang="ru-RU" sz="3200" b="0" dirty="0">
              <a:solidFill>
                <a:schemeClr val="tx1"/>
              </a:solidFill>
            </a:endParaRPr>
          </a:p>
        </p:txBody>
      </p:sp>
      <p:grpSp>
        <p:nvGrpSpPr>
          <p:cNvPr id="16386" name="Группа 13"/>
          <p:cNvGrpSpPr>
            <a:grpSpLocks/>
          </p:cNvGrpSpPr>
          <p:nvPr/>
        </p:nvGrpSpPr>
        <p:grpSpPr bwMode="auto">
          <a:xfrm rot="-5400000">
            <a:off x="2160588" y="3941762"/>
            <a:ext cx="755650" cy="5076825"/>
            <a:chOff x="-1" y="0"/>
            <a:chExt cx="1671378" cy="6885713"/>
          </a:xfrm>
        </p:grpSpPr>
        <p:pic>
          <p:nvPicPr>
            <p:cNvPr id="16391"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6392"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16387" name="Группа 16"/>
          <p:cNvGrpSpPr>
            <a:grpSpLocks/>
          </p:cNvGrpSpPr>
          <p:nvPr/>
        </p:nvGrpSpPr>
        <p:grpSpPr bwMode="auto">
          <a:xfrm rot="-5400000">
            <a:off x="6227763" y="3962400"/>
            <a:ext cx="755650" cy="5076825"/>
            <a:chOff x="-1" y="0"/>
            <a:chExt cx="1671378" cy="6885713"/>
          </a:xfrm>
        </p:grpSpPr>
        <p:pic>
          <p:nvPicPr>
            <p:cNvPr id="16389"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6390"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86781" y="4725144"/>
            <a:ext cx="3258416" cy="1936820"/>
          </a:xfrm>
          <a:prstGeom prst="rect">
            <a:avLst/>
          </a:prstGeom>
          <a:ln>
            <a:noFill/>
          </a:ln>
          <a:effectLst>
            <a:softEdge rad="112500"/>
          </a:effectLst>
          <a:extLst/>
        </p:spPr>
      </p:pic>
    </p:spTree>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0786"/>
            <a:ext cx="6748136" cy="977538"/>
          </a:xfrm>
        </p:spPr>
        <p:txBody>
          <a:bodyPr/>
          <a:lstStyle/>
          <a:p>
            <a:pPr marL="182880" indent="0" algn="ctr" eaLnBrk="1" fontAlgn="auto" hangingPunct="1">
              <a:spcAft>
                <a:spcPts val="0"/>
              </a:spcAft>
              <a:buClr>
                <a:schemeClr val="accent6">
                  <a:lumMod val="75000"/>
                </a:schemeClr>
              </a:buClr>
              <a:buFont typeface="Georgia" pitchFamily="18" charset="0"/>
              <a:buNone/>
              <a:defRPr/>
            </a:pPr>
            <a:r>
              <a:rPr lang="uk-UA" dirty="0" smtClean="0"/>
              <a:t>Традиції</a:t>
            </a:r>
            <a:endParaRPr lang="ru-RU" dirty="0"/>
          </a:p>
        </p:txBody>
      </p:sp>
      <p:grpSp>
        <p:nvGrpSpPr>
          <p:cNvPr id="17410" name="Группа 13"/>
          <p:cNvGrpSpPr>
            <a:grpSpLocks/>
          </p:cNvGrpSpPr>
          <p:nvPr/>
        </p:nvGrpSpPr>
        <p:grpSpPr bwMode="auto">
          <a:xfrm rot="-5400000">
            <a:off x="2160588" y="3941762"/>
            <a:ext cx="755650" cy="5076825"/>
            <a:chOff x="-1" y="0"/>
            <a:chExt cx="1671378" cy="6885713"/>
          </a:xfrm>
        </p:grpSpPr>
        <p:pic>
          <p:nvPicPr>
            <p:cNvPr id="17419"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7420"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17411" name="Группа 16"/>
          <p:cNvGrpSpPr>
            <a:grpSpLocks/>
          </p:cNvGrpSpPr>
          <p:nvPr/>
        </p:nvGrpSpPr>
        <p:grpSpPr bwMode="auto">
          <a:xfrm rot="-5400000">
            <a:off x="6227763" y="3962400"/>
            <a:ext cx="755650" cy="5076825"/>
            <a:chOff x="-1" y="0"/>
            <a:chExt cx="1671378" cy="6885713"/>
          </a:xfrm>
        </p:grpSpPr>
        <p:pic>
          <p:nvPicPr>
            <p:cNvPr id="17417"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7418"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86781" y="4725144"/>
            <a:ext cx="3258416" cy="1936820"/>
          </a:xfrm>
          <a:prstGeom prst="rect">
            <a:avLst/>
          </a:prstGeom>
          <a:ln>
            <a:noFill/>
          </a:ln>
          <a:effectLst>
            <a:softEdge rad="112500"/>
          </a:effectLst>
          <a:extLst/>
        </p:spPr>
      </p:pic>
      <p:pic>
        <p:nvPicPr>
          <p:cNvPr id="2050" name="Picture 2" descr="http://static.iloveukraine.com.ua/p/0/1/1487/2ec4d76699b6fa5bdd404e9728c220ac_600x1000.jpg"/>
          <p:cNvPicPr>
            <a:picLocks noChangeAspect="1" noChangeArrowheads="1"/>
          </p:cNvPicPr>
          <p:nvPr/>
        </p:nvPicPr>
        <p:blipFill>
          <a:blip r:embed="rId4"/>
          <a:srcRect/>
          <a:stretch>
            <a:fillRect/>
          </a:stretch>
        </p:blipFill>
        <p:spPr bwMode="auto">
          <a:xfrm rot="1001095">
            <a:off x="5075173" y="4419453"/>
            <a:ext cx="3786182" cy="2524121"/>
          </a:xfrm>
          <a:prstGeom prst="rect">
            <a:avLst/>
          </a:prstGeom>
          <a:ln>
            <a:noFill/>
          </a:ln>
          <a:effectLst>
            <a:softEdge rad="112500"/>
          </a:effectLst>
        </p:spPr>
      </p:pic>
      <p:pic>
        <p:nvPicPr>
          <p:cNvPr id="2052" name="Picture 4" descr="http://ridnovir.at.ua/_nw/1/09625393.jpg"/>
          <p:cNvPicPr>
            <a:picLocks noChangeAspect="1" noChangeArrowheads="1"/>
          </p:cNvPicPr>
          <p:nvPr/>
        </p:nvPicPr>
        <p:blipFill>
          <a:blip r:embed="rId5"/>
          <a:srcRect/>
          <a:stretch>
            <a:fillRect/>
          </a:stretch>
        </p:blipFill>
        <p:spPr bwMode="auto">
          <a:xfrm>
            <a:off x="0" y="4286249"/>
            <a:ext cx="4286250" cy="2571751"/>
          </a:xfrm>
          <a:prstGeom prst="rect">
            <a:avLst/>
          </a:prstGeom>
          <a:ln>
            <a:noFill/>
          </a:ln>
          <a:effectLst>
            <a:softEdge rad="112500"/>
          </a:effectLst>
        </p:spPr>
      </p:pic>
      <p:pic>
        <p:nvPicPr>
          <p:cNvPr id="2054" name="Picture 6" descr="http://i.tyzhden.ua/content/photoalbum/2013/01/13/shedryk.jpg"/>
          <p:cNvPicPr>
            <a:picLocks noChangeAspect="1" noChangeArrowheads="1"/>
          </p:cNvPicPr>
          <p:nvPr/>
        </p:nvPicPr>
        <p:blipFill>
          <a:blip r:embed="rId6"/>
          <a:srcRect/>
          <a:stretch>
            <a:fillRect/>
          </a:stretch>
        </p:blipFill>
        <p:spPr bwMode="auto">
          <a:xfrm>
            <a:off x="0" y="857232"/>
            <a:ext cx="5088479" cy="3357348"/>
          </a:xfrm>
          <a:prstGeom prst="rect">
            <a:avLst/>
          </a:prstGeom>
          <a:ln>
            <a:noFill/>
          </a:ln>
          <a:effectLst>
            <a:softEdge rad="112500"/>
          </a:effectLst>
        </p:spPr>
      </p:pic>
      <p:pic>
        <p:nvPicPr>
          <p:cNvPr id="2056" name="Picture 8" descr="http://ya-ukrainets.com.ua/images/tradition/rushnyk.jpg"/>
          <p:cNvPicPr>
            <a:picLocks noChangeAspect="1" noChangeArrowheads="1"/>
          </p:cNvPicPr>
          <p:nvPr/>
        </p:nvPicPr>
        <p:blipFill>
          <a:blip r:embed="rId7"/>
          <a:srcRect/>
          <a:stretch>
            <a:fillRect/>
          </a:stretch>
        </p:blipFill>
        <p:spPr bwMode="auto">
          <a:xfrm>
            <a:off x="6286500" y="285728"/>
            <a:ext cx="2857500" cy="3581400"/>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643710"/>
          </a:xfrm>
        </p:spPr>
        <p:txBody>
          <a:bodyPr/>
          <a:lstStyle/>
          <a:p>
            <a:pPr eaLnBrk="1" fontAlgn="auto" hangingPunct="1">
              <a:lnSpc>
                <a:spcPct val="150000"/>
              </a:lnSpc>
              <a:spcAft>
                <a:spcPts val="0"/>
              </a:spcAft>
              <a:buClr>
                <a:schemeClr val="accent6">
                  <a:lumMod val="75000"/>
                </a:schemeClr>
              </a:buClr>
              <a:buFont typeface="Georgia" pitchFamily="18" charset="0"/>
              <a:buNone/>
              <a:defRPr/>
            </a:pPr>
            <a:r>
              <a:rPr lang="ru-RU" sz="3600" dirty="0" smtClean="0"/>
              <a:t>   Держана </a:t>
            </a:r>
            <a:r>
              <a:rPr lang="ru-RU" sz="3600" dirty="0" err="1" smtClean="0"/>
              <a:t>символіка</a:t>
            </a:r>
            <a:r>
              <a:rPr lang="ru-RU" sz="3600" dirty="0" smtClean="0"/>
              <a:t> - </a:t>
            </a:r>
            <a:r>
              <a:rPr lang="ru-RU" sz="3600" dirty="0" err="1" smtClean="0"/>
              <a:t>зовнішня</a:t>
            </a:r>
            <a:r>
              <a:rPr lang="ru-RU" sz="3600" dirty="0" smtClean="0"/>
              <a:t> атрибутика </a:t>
            </a:r>
            <a:r>
              <a:rPr lang="ru-RU" sz="3600" dirty="0" err="1" smtClean="0"/>
              <a:t>країни</a:t>
            </a:r>
            <a:r>
              <a:rPr lang="ru-RU" sz="3600" dirty="0" smtClean="0"/>
              <a:t> у </a:t>
            </a:r>
            <a:r>
              <a:rPr lang="ru-RU" sz="3600" dirty="0" err="1" smtClean="0"/>
              <a:t>формі</a:t>
            </a:r>
            <a:r>
              <a:rPr lang="ru-RU" sz="3600" dirty="0" smtClean="0"/>
              <a:t> </a:t>
            </a:r>
            <a:r>
              <a:rPr lang="ru-RU" sz="3600" dirty="0" err="1" smtClean="0"/>
              <a:t>знаків</a:t>
            </a:r>
            <a:r>
              <a:rPr lang="ru-RU" sz="3600" dirty="0" smtClean="0"/>
              <a:t>, </a:t>
            </a:r>
            <a:r>
              <a:rPr lang="ru-RU" sz="3600" dirty="0" err="1" smtClean="0"/>
              <a:t>символів</a:t>
            </a:r>
            <a:r>
              <a:rPr lang="ru-RU" sz="3600" dirty="0" smtClean="0"/>
              <a:t>, </a:t>
            </a:r>
            <a:r>
              <a:rPr lang="ru-RU" sz="3600" dirty="0" err="1" smtClean="0"/>
              <a:t>кольорів</a:t>
            </a:r>
            <a:r>
              <a:rPr lang="ru-RU" sz="3600" dirty="0" smtClean="0"/>
              <a:t> </a:t>
            </a:r>
            <a:r>
              <a:rPr lang="ru-RU" sz="3600" dirty="0" err="1" smtClean="0"/>
              <a:t>тощо</a:t>
            </a:r>
            <a:r>
              <a:rPr lang="ru-RU" sz="3600" dirty="0" smtClean="0"/>
              <a:t>, яка </a:t>
            </a:r>
            <a:r>
              <a:rPr lang="ru-RU" sz="3600" dirty="0" err="1" smtClean="0"/>
              <a:t>репрезентує</a:t>
            </a:r>
            <a:r>
              <a:rPr lang="ru-RU" sz="3600" dirty="0" smtClean="0"/>
              <a:t> </a:t>
            </a:r>
            <a:r>
              <a:rPr lang="ru-RU" sz="3600" dirty="0" err="1" smtClean="0"/>
              <a:t>національно-державницьку</a:t>
            </a:r>
            <a:r>
              <a:rPr lang="ru-RU" sz="3600" dirty="0" smtClean="0"/>
              <a:t> </a:t>
            </a:r>
            <a:r>
              <a:rPr lang="ru-RU" sz="3600" dirty="0" err="1" smtClean="0"/>
              <a:t>ідею</a:t>
            </a:r>
            <a:r>
              <a:rPr lang="ru-RU" sz="3600" dirty="0" smtClean="0"/>
              <a:t>. </a:t>
            </a:r>
            <a:r>
              <a:rPr lang="ru-RU" sz="3600" dirty="0" err="1" smtClean="0"/>
              <a:t>Основними</a:t>
            </a:r>
            <a:r>
              <a:rPr lang="ru-RU" sz="3600" dirty="0" smtClean="0"/>
              <a:t> атрибутами </a:t>
            </a:r>
            <a:r>
              <a:rPr lang="ru-RU" sz="3600" dirty="0" err="1" smtClean="0"/>
              <a:t>державності</a:t>
            </a:r>
            <a:r>
              <a:rPr lang="ru-RU" sz="3600" dirty="0" smtClean="0"/>
              <a:t> </a:t>
            </a:r>
            <a:r>
              <a:rPr lang="ru-RU" sz="3600" dirty="0" err="1" smtClean="0"/>
              <a:t>є</a:t>
            </a:r>
            <a:r>
              <a:rPr lang="ru-RU" sz="3600" dirty="0" smtClean="0"/>
              <a:t> герб, </a:t>
            </a:r>
            <a:r>
              <a:rPr lang="ru-RU" sz="3600" dirty="0" err="1" smtClean="0"/>
              <a:t>гімн</a:t>
            </a:r>
            <a:r>
              <a:rPr lang="ru-RU" sz="3600" dirty="0" smtClean="0"/>
              <a:t> та прапор.</a:t>
            </a:r>
          </a:p>
        </p:txBody>
      </p:sp>
      <p:grpSp>
        <p:nvGrpSpPr>
          <p:cNvPr id="18434" name="Группа 13"/>
          <p:cNvGrpSpPr>
            <a:grpSpLocks/>
          </p:cNvGrpSpPr>
          <p:nvPr/>
        </p:nvGrpSpPr>
        <p:grpSpPr bwMode="auto">
          <a:xfrm rot="-5400000">
            <a:off x="2160588" y="3941762"/>
            <a:ext cx="755650" cy="5076825"/>
            <a:chOff x="-1" y="0"/>
            <a:chExt cx="1671378" cy="6885713"/>
          </a:xfrm>
        </p:grpSpPr>
        <p:pic>
          <p:nvPicPr>
            <p:cNvPr id="18439"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8440"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18435" name="Группа 16"/>
          <p:cNvGrpSpPr>
            <a:grpSpLocks/>
          </p:cNvGrpSpPr>
          <p:nvPr/>
        </p:nvGrpSpPr>
        <p:grpSpPr bwMode="auto">
          <a:xfrm rot="-5400000">
            <a:off x="6227763" y="3962400"/>
            <a:ext cx="755650" cy="5076825"/>
            <a:chOff x="-1" y="0"/>
            <a:chExt cx="1671378" cy="6885713"/>
          </a:xfrm>
        </p:grpSpPr>
        <p:pic>
          <p:nvPicPr>
            <p:cNvPr id="18437"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8438"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5715008" y="4921180"/>
            <a:ext cx="3258416" cy="1936820"/>
          </a:xfrm>
          <a:prstGeom prst="rect">
            <a:avLst/>
          </a:prstGeom>
          <a:ln>
            <a:noFill/>
          </a:ln>
          <a:effectLst>
            <a:softEdge rad="112500"/>
          </a:effectLst>
          <a:ex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38" y="357188"/>
            <a:ext cx="4214812" cy="1285875"/>
          </a:xfrm>
        </p:spPr>
        <p:txBody>
          <a:bodyPr/>
          <a:lstStyle/>
          <a:p>
            <a:pPr eaLnBrk="1" fontAlgn="auto" hangingPunct="1">
              <a:lnSpc>
                <a:spcPct val="150000"/>
              </a:lnSpc>
              <a:spcAft>
                <a:spcPts val="0"/>
              </a:spcAft>
              <a:buClr>
                <a:schemeClr val="accent6">
                  <a:lumMod val="75000"/>
                </a:schemeClr>
              </a:buClr>
              <a:buFont typeface="Georgia" pitchFamily="18" charset="0"/>
              <a:buNone/>
              <a:defRPr/>
            </a:pPr>
            <a:endParaRPr lang="ru-RU" sz="3600" dirty="0" smtClean="0"/>
          </a:p>
        </p:txBody>
      </p:sp>
      <p:grpSp>
        <p:nvGrpSpPr>
          <p:cNvPr id="19458" name="Группа 13"/>
          <p:cNvGrpSpPr>
            <a:grpSpLocks/>
          </p:cNvGrpSpPr>
          <p:nvPr/>
        </p:nvGrpSpPr>
        <p:grpSpPr bwMode="auto">
          <a:xfrm rot="-5400000">
            <a:off x="2160588" y="3941762"/>
            <a:ext cx="755650" cy="5076825"/>
            <a:chOff x="-1" y="0"/>
            <a:chExt cx="1671378" cy="6885713"/>
          </a:xfrm>
        </p:grpSpPr>
        <p:pic>
          <p:nvPicPr>
            <p:cNvPr id="19464"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9465"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19459" name="Группа 16"/>
          <p:cNvGrpSpPr>
            <a:grpSpLocks/>
          </p:cNvGrpSpPr>
          <p:nvPr/>
        </p:nvGrpSpPr>
        <p:grpSpPr bwMode="auto">
          <a:xfrm rot="-5400000">
            <a:off x="6227763" y="3962400"/>
            <a:ext cx="755650" cy="5076825"/>
            <a:chOff x="-1" y="0"/>
            <a:chExt cx="1671378" cy="6885713"/>
          </a:xfrm>
        </p:grpSpPr>
        <p:pic>
          <p:nvPicPr>
            <p:cNvPr id="19462"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19463"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5715008" y="4921180"/>
            <a:ext cx="3258416" cy="1936820"/>
          </a:xfrm>
          <a:prstGeom prst="rect">
            <a:avLst/>
          </a:prstGeom>
          <a:ln>
            <a:noFill/>
          </a:ln>
          <a:effectLst>
            <a:softEdge rad="112500"/>
          </a:effectLst>
          <a:extLst/>
        </p:spPr>
      </p:pic>
      <p:pic>
        <p:nvPicPr>
          <p:cNvPr id="19461" name="Picture 4" descr="http://rmk-vyshgorod.org.ua/img/20-19-2-1000x1000.png"/>
          <p:cNvPicPr>
            <a:picLocks noChangeAspect="1" noChangeArrowheads="1"/>
          </p:cNvPicPr>
          <p:nvPr/>
        </p:nvPicPr>
        <p:blipFill>
          <a:blip r:embed="rId4"/>
          <a:srcRect/>
          <a:stretch>
            <a:fillRect/>
          </a:stretch>
        </p:blipFill>
        <p:spPr bwMode="auto">
          <a:xfrm>
            <a:off x="0" y="0"/>
            <a:ext cx="9309100" cy="6858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Группа 13"/>
          <p:cNvGrpSpPr>
            <a:grpSpLocks/>
          </p:cNvGrpSpPr>
          <p:nvPr/>
        </p:nvGrpSpPr>
        <p:grpSpPr bwMode="auto">
          <a:xfrm rot="-5400000">
            <a:off x="2160588" y="3941762"/>
            <a:ext cx="755650" cy="5076825"/>
            <a:chOff x="-1" y="0"/>
            <a:chExt cx="1671378" cy="6885713"/>
          </a:xfrm>
        </p:grpSpPr>
        <p:pic>
          <p:nvPicPr>
            <p:cNvPr id="20490"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0491"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20482" name="Группа 16"/>
          <p:cNvGrpSpPr>
            <a:grpSpLocks/>
          </p:cNvGrpSpPr>
          <p:nvPr/>
        </p:nvGrpSpPr>
        <p:grpSpPr bwMode="auto">
          <a:xfrm rot="-5400000">
            <a:off x="6227763" y="3962400"/>
            <a:ext cx="755650" cy="5076825"/>
            <a:chOff x="-1" y="0"/>
            <a:chExt cx="1671378" cy="6885713"/>
          </a:xfrm>
        </p:grpSpPr>
        <p:pic>
          <p:nvPicPr>
            <p:cNvPr id="20488"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0489"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sp>
        <p:nvSpPr>
          <p:cNvPr id="10" name="Заголовок 9"/>
          <p:cNvSpPr>
            <a:spLocks noGrp="1"/>
          </p:cNvSpPr>
          <p:nvPr>
            <p:ph type="ctrTitle"/>
          </p:nvPr>
        </p:nvSpPr>
        <p:spPr>
          <a:xfrm>
            <a:off x="3286117" y="0"/>
            <a:ext cx="5857884" cy="3786190"/>
          </a:xfrm>
        </p:spPr>
        <p:txBody>
          <a:bodyPr/>
          <a:lstStyle/>
          <a:p>
            <a:pPr algn="ctr" eaLnBrk="1" fontAlgn="auto" hangingPunct="1">
              <a:lnSpc>
                <a:spcPct val="150000"/>
              </a:lnSpc>
              <a:spcAft>
                <a:spcPts val="0"/>
              </a:spcAft>
              <a:buClr>
                <a:schemeClr val="accent6">
                  <a:lumMod val="75000"/>
                </a:schemeClr>
              </a:buClr>
              <a:buFont typeface="Georgia" pitchFamily="18" charset="0"/>
              <a:buNone/>
              <a:defRPr/>
            </a:pPr>
            <a:r>
              <a:rPr lang="ru-RU" sz="1725" i="1" dirty="0" smtClean="0">
                <a:latin typeface="Times New Roman" pitchFamily="18" charset="0"/>
                <a:cs typeface="Times New Roman" pitchFamily="18" charset="0"/>
              </a:rPr>
              <a:t>                                            Наш </a:t>
            </a:r>
            <a:r>
              <a:rPr lang="ru-RU" sz="1725" i="1" dirty="0" err="1" smtClean="0">
                <a:latin typeface="Times New Roman" pitchFamily="18" charset="0"/>
                <a:cs typeface="Times New Roman" pitchFamily="18" charset="0"/>
              </a:rPr>
              <a:t>оберіг</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ішов</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із</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землі</a:t>
            </a:r>
            <a:r>
              <a:rPr lang="ru-RU" sz="1725" i="1" dirty="0" smtClean="0">
                <a:latin typeface="Times New Roman" pitchFamily="18" charset="0"/>
                <a:cs typeface="Times New Roman" pitchFamily="18" charset="0"/>
              </a:rPr>
              <a:t>,</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Коли нас </a:t>
            </a:r>
            <a:r>
              <a:rPr lang="ru-RU" sz="1725" i="1" dirty="0" err="1" smtClean="0">
                <a:latin typeface="Times New Roman" pitchFamily="18" charset="0"/>
                <a:cs typeface="Times New Roman" pitchFamily="18" charset="0"/>
              </a:rPr>
              <a:t>скіфами</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ще</a:t>
            </a:r>
            <a:r>
              <a:rPr lang="ru-RU" sz="1725" i="1" dirty="0" smtClean="0">
                <a:latin typeface="Times New Roman" pitchFamily="18" charset="0"/>
                <a:cs typeface="Times New Roman" pitchFamily="18" charset="0"/>
              </a:rPr>
              <a:t> звали.</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І  </a:t>
            </a:r>
            <a:r>
              <a:rPr lang="ru-RU" sz="1725" i="1" dirty="0" err="1" smtClean="0">
                <a:latin typeface="Times New Roman" pitchFamily="18" charset="0"/>
                <a:cs typeface="Times New Roman" pitchFamily="18" charset="0"/>
              </a:rPr>
              <a:t>талісман</a:t>
            </a:r>
            <a:r>
              <a:rPr lang="ru-RU" sz="1725" i="1" dirty="0" smtClean="0">
                <a:latin typeface="Times New Roman" pitchFamily="18" charset="0"/>
                <a:cs typeface="Times New Roman" pitchFamily="18" charset="0"/>
              </a:rPr>
              <a:t> той берегли,</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І </a:t>
            </a:r>
            <a:r>
              <a:rPr lang="ru-RU" sz="1725" i="1" dirty="0" err="1" smtClean="0">
                <a:latin typeface="Times New Roman" pitchFamily="18" charset="0"/>
                <a:cs typeface="Times New Roman" pitchFamily="18" charset="0"/>
              </a:rPr>
              <a:t>щастя</a:t>
            </a:r>
            <a:r>
              <a:rPr lang="ru-RU" sz="1725" i="1" dirty="0" smtClean="0">
                <a:latin typeface="Times New Roman" pitchFamily="18" charset="0"/>
                <a:cs typeface="Times New Roman" pitchFamily="18" charset="0"/>
              </a:rPr>
              <a:t> в </a:t>
            </a:r>
            <a:r>
              <a:rPr lang="ru-RU" sz="1725" i="1" dirty="0" err="1" smtClean="0">
                <a:latin typeface="Times New Roman" pitchFamily="18" charset="0"/>
                <a:cs typeface="Times New Roman" pitchFamily="18" charset="0"/>
              </a:rPr>
              <a:t>доленці</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шукали</a:t>
            </a:r>
            <a:r>
              <a:rPr lang="ru-RU" sz="1725" i="1" dirty="0" smtClean="0">
                <a:latin typeface="Times New Roman" pitchFamily="18" charset="0"/>
                <a:cs typeface="Times New Roman" pitchFamily="18" charset="0"/>
              </a:rPr>
              <a:t>.</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Або</a:t>
            </a:r>
            <a:r>
              <a:rPr lang="ru-RU" sz="1725" i="1" dirty="0" smtClean="0">
                <a:latin typeface="Times New Roman" pitchFamily="18" charset="0"/>
                <a:cs typeface="Times New Roman" pitchFamily="18" charset="0"/>
              </a:rPr>
              <a:t> коли </a:t>
            </a:r>
            <a:r>
              <a:rPr lang="ru-RU" sz="1725" i="1" dirty="0" err="1" smtClean="0">
                <a:latin typeface="Times New Roman" pitchFamily="18" charset="0"/>
                <a:cs typeface="Times New Roman" pitchFamily="18" charset="0"/>
              </a:rPr>
              <a:t>була</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війна</a:t>
            </a:r>
            <a:r>
              <a:rPr lang="ru-RU" sz="1725" i="1" dirty="0" smtClean="0">
                <a:latin typeface="Times New Roman" pitchFamily="18" charset="0"/>
                <a:cs typeface="Times New Roman" pitchFamily="18" charset="0"/>
              </a:rPr>
              <a:t>,</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І ворог </a:t>
            </a:r>
            <a:r>
              <a:rPr lang="ru-RU" sz="1725" i="1" dirty="0" err="1" smtClean="0">
                <a:latin typeface="Times New Roman" pitchFamily="18" charset="0"/>
                <a:cs typeface="Times New Roman" pitchFamily="18" charset="0"/>
              </a:rPr>
              <a:t>йшов</a:t>
            </a:r>
            <a:r>
              <a:rPr lang="ru-RU" sz="1725" i="1" dirty="0" smtClean="0">
                <a:latin typeface="Times New Roman" pitchFamily="18" charset="0"/>
                <a:cs typeface="Times New Roman" pitchFamily="18" charset="0"/>
              </a:rPr>
              <a:t> на </a:t>
            </a:r>
            <a:r>
              <a:rPr lang="ru-RU" sz="1725" i="1" dirty="0" err="1" smtClean="0">
                <a:latin typeface="Times New Roman" pitchFamily="18" charset="0"/>
                <a:cs typeface="Times New Roman" pitchFamily="18" charset="0"/>
              </a:rPr>
              <a:t>схил</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Дніпровий</a:t>
            </a:r>
            <a:r>
              <a:rPr lang="ru-RU" sz="1725" i="1" dirty="0" smtClean="0">
                <a:latin typeface="Times New Roman" pitchFamily="18" charset="0"/>
                <a:cs typeface="Times New Roman" pitchFamily="18" charset="0"/>
              </a:rPr>
              <a:t>,</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Чи</a:t>
            </a:r>
            <a:r>
              <a:rPr lang="ru-RU" sz="1725" i="1" dirty="0" smtClean="0">
                <a:latin typeface="Times New Roman" pitchFamily="18" charset="0"/>
                <a:cs typeface="Times New Roman" pitchFamily="18" charset="0"/>
              </a:rPr>
              <a:t> то </a:t>
            </a:r>
            <a:r>
              <a:rPr lang="ru-RU" sz="1725" i="1" dirty="0" err="1" smtClean="0">
                <a:latin typeface="Times New Roman" pitchFamily="18" charset="0"/>
                <a:cs typeface="Times New Roman" pitchFamily="18" charset="0"/>
              </a:rPr>
              <a:t>котилася</a:t>
            </a:r>
            <a:r>
              <a:rPr lang="ru-RU" sz="1725" i="1" dirty="0" smtClean="0">
                <a:latin typeface="Times New Roman" pitchFamily="18" charset="0"/>
                <a:cs typeface="Times New Roman" pitchFamily="18" charset="0"/>
              </a:rPr>
              <a:t> чума,</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Чи</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хтось</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був</a:t>
            </a:r>
            <a:r>
              <a:rPr lang="ru-RU" sz="1725" i="1" dirty="0" smtClean="0">
                <a:latin typeface="Times New Roman" pitchFamily="18" charset="0"/>
                <a:cs typeface="Times New Roman" pitchFamily="18" charset="0"/>
              </a:rPr>
              <a:t> </a:t>
            </a:r>
            <a:r>
              <a:rPr lang="ru-RU" sz="1725" i="1" dirty="0" err="1" smtClean="0">
                <a:latin typeface="Times New Roman" pitchFamily="18" charset="0"/>
                <a:cs typeface="Times New Roman" pitchFamily="18" charset="0"/>
              </a:rPr>
              <a:t>дуже</a:t>
            </a:r>
            <a:r>
              <a:rPr lang="ru-RU" sz="1725" i="1" dirty="0" smtClean="0">
                <a:latin typeface="Times New Roman" pitchFamily="18" charset="0"/>
                <a:cs typeface="Times New Roman" pitchFamily="18" charset="0"/>
              </a:rPr>
              <a:t> тяжко </a:t>
            </a:r>
            <a:r>
              <a:rPr lang="ru-RU" sz="1725" i="1" dirty="0" err="1" smtClean="0">
                <a:latin typeface="Times New Roman" pitchFamily="18" charset="0"/>
                <a:cs typeface="Times New Roman" pitchFamily="18" charset="0"/>
              </a:rPr>
              <a:t>хворий</a:t>
            </a:r>
            <a:r>
              <a:rPr lang="ru-RU" sz="1725" i="1" dirty="0" smtClean="0">
                <a:latin typeface="Times New Roman" pitchFamily="18" charset="0"/>
                <a:cs typeface="Times New Roman" pitchFamily="18" charset="0"/>
              </a:rPr>
              <a:t>...</a:t>
            </a:r>
            <a:r>
              <a:rPr lang="ru-RU" sz="1725" b="0" dirty="0" smtClean="0">
                <a:latin typeface="Times New Roman" pitchFamily="18" charset="0"/>
                <a:cs typeface="Times New Roman" pitchFamily="18" charset="0"/>
              </a:rPr>
              <a:t/>
            </a:r>
            <a:br>
              <a:rPr lang="ru-RU" sz="1725" b="0" dirty="0" smtClean="0">
                <a:latin typeface="Times New Roman" pitchFamily="18" charset="0"/>
                <a:cs typeface="Times New Roman" pitchFamily="18" charset="0"/>
              </a:rPr>
            </a:br>
            <a:r>
              <a:rPr lang="ru-RU" sz="1725" i="1" dirty="0" smtClean="0">
                <a:latin typeface="Times New Roman" pitchFamily="18" charset="0"/>
                <a:cs typeface="Times New Roman" pitchFamily="18" charset="0"/>
              </a:rPr>
              <a:t>                                                     </a:t>
            </a:r>
            <a:r>
              <a:rPr lang="ru-RU" sz="1725" dirty="0" smtClean="0">
                <a:latin typeface="Times New Roman" pitchFamily="18" charset="0"/>
                <a:cs typeface="Times New Roman" pitchFamily="18" charset="0"/>
              </a:rPr>
              <a:t>О. Онищенко</a:t>
            </a:r>
            <a:r>
              <a:rPr lang="ru-RU" sz="3200" b="0" dirty="0" smtClean="0"/>
              <a:t/>
            </a:r>
            <a:br>
              <a:rPr lang="ru-RU" sz="3200" b="0" dirty="0" smtClean="0"/>
            </a:br>
            <a:r>
              <a:rPr lang="ru-RU" sz="3200" b="0" dirty="0" smtClean="0"/>
              <a:t/>
            </a:r>
            <a:br>
              <a:rPr lang="ru-RU" sz="3200" b="0" dirty="0" smtClean="0"/>
            </a:br>
            <a:endParaRPr lang="ru-RU" sz="3200" dirty="0"/>
          </a:p>
        </p:txBody>
      </p:sp>
      <p:pic>
        <p:nvPicPr>
          <p:cNvPr id="22530" name="Picture 2" descr="http://4.bp.blogspot.com/-qZZGhjRUYnU/UZj2GhBbtdI/AAAAAAAAADM/_bDunbix3WM/s1600/0009-009-Kalina.jpg"/>
          <p:cNvPicPr>
            <a:picLocks noChangeAspect="1" noChangeArrowheads="1"/>
          </p:cNvPicPr>
          <p:nvPr/>
        </p:nvPicPr>
        <p:blipFill>
          <a:blip r:embed="rId3"/>
          <a:srcRect/>
          <a:stretch>
            <a:fillRect/>
          </a:stretch>
        </p:blipFill>
        <p:spPr bwMode="auto">
          <a:xfrm>
            <a:off x="0" y="0"/>
            <a:ext cx="2758432" cy="3350241"/>
          </a:xfrm>
          <a:prstGeom prst="rect">
            <a:avLst/>
          </a:prstGeom>
          <a:ln>
            <a:noFill/>
          </a:ln>
          <a:effectLst>
            <a:softEdge rad="112500"/>
          </a:effectLst>
        </p:spPr>
      </p:pic>
      <p:pic>
        <p:nvPicPr>
          <p:cNvPr id="22532" name="Picture 4" descr="http://www.kulichki.com/tolkien/arhiv/manuscr/Flowers/pervinca.jpg"/>
          <p:cNvPicPr>
            <a:picLocks noChangeAspect="1" noChangeArrowheads="1"/>
          </p:cNvPicPr>
          <p:nvPr/>
        </p:nvPicPr>
        <p:blipFill>
          <a:blip r:embed="rId4"/>
          <a:srcRect/>
          <a:stretch>
            <a:fillRect/>
          </a:stretch>
        </p:blipFill>
        <p:spPr bwMode="auto">
          <a:xfrm>
            <a:off x="4429124" y="3929066"/>
            <a:ext cx="3214710" cy="2705338"/>
          </a:xfrm>
          <a:prstGeom prst="rect">
            <a:avLst/>
          </a:prstGeom>
          <a:ln>
            <a:noFill/>
          </a:ln>
          <a:effectLst>
            <a:softEdge rad="112500"/>
          </a:effectLst>
        </p:spPr>
      </p:pic>
      <p:pic>
        <p:nvPicPr>
          <p:cNvPr id="22534" name="Picture 6" descr="http://img-fotki.yandex.ru/get/6702/7484096.c9/0_8cfcd_513db44c_XL.jpg"/>
          <p:cNvPicPr>
            <a:picLocks noChangeAspect="1" noChangeArrowheads="1"/>
          </p:cNvPicPr>
          <p:nvPr/>
        </p:nvPicPr>
        <p:blipFill>
          <a:blip r:embed="rId5"/>
          <a:srcRect/>
          <a:stretch>
            <a:fillRect/>
          </a:stretch>
        </p:blipFill>
        <p:spPr bwMode="auto">
          <a:xfrm>
            <a:off x="2786050" y="642918"/>
            <a:ext cx="3301979" cy="2571744"/>
          </a:xfrm>
          <a:prstGeom prst="rect">
            <a:avLst/>
          </a:prstGeom>
          <a:ln>
            <a:noFill/>
          </a:ln>
          <a:effectLst>
            <a:softEdge rad="112500"/>
          </a:effectLst>
        </p:spPr>
      </p:pic>
      <p:pic>
        <p:nvPicPr>
          <p:cNvPr id="22536" name="Picture 8" descr="http://iy-ss.narod.ru/index.1.jpg"/>
          <p:cNvPicPr>
            <a:picLocks noChangeAspect="1" noChangeArrowheads="1"/>
          </p:cNvPicPr>
          <p:nvPr/>
        </p:nvPicPr>
        <p:blipFill>
          <a:blip r:embed="rId6"/>
          <a:srcRect/>
          <a:stretch>
            <a:fillRect/>
          </a:stretch>
        </p:blipFill>
        <p:spPr bwMode="auto">
          <a:xfrm>
            <a:off x="428596" y="3429000"/>
            <a:ext cx="3524274" cy="2643206"/>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4429132"/>
          </a:xfrm>
        </p:spPr>
        <p:txBody>
          <a:bodyPr/>
          <a:lstStyle/>
          <a:p>
            <a:pPr eaLnBrk="1" fontAlgn="auto" hangingPunct="1">
              <a:lnSpc>
                <a:spcPct val="150000"/>
              </a:lnSpc>
              <a:spcAft>
                <a:spcPts val="0"/>
              </a:spcAft>
              <a:buClr>
                <a:schemeClr val="accent6">
                  <a:lumMod val="75000"/>
                </a:schemeClr>
              </a:buClr>
              <a:buFont typeface="Georgia" pitchFamily="18" charset="0"/>
              <a:buNone/>
              <a:defRPr/>
            </a:pPr>
            <a:r>
              <a:rPr lang="ru-RU" sz="3600" dirty="0" smtClean="0"/>
              <a:t>   </a:t>
            </a:r>
          </a:p>
        </p:txBody>
      </p:sp>
      <p:grpSp>
        <p:nvGrpSpPr>
          <p:cNvPr id="21506" name="Группа 13"/>
          <p:cNvGrpSpPr>
            <a:grpSpLocks/>
          </p:cNvGrpSpPr>
          <p:nvPr/>
        </p:nvGrpSpPr>
        <p:grpSpPr bwMode="auto">
          <a:xfrm rot="-5400000">
            <a:off x="2160588" y="3941762"/>
            <a:ext cx="755650" cy="5076825"/>
            <a:chOff x="-1" y="0"/>
            <a:chExt cx="1671378" cy="6885713"/>
          </a:xfrm>
        </p:grpSpPr>
        <p:pic>
          <p:nvPicPr>
            <p:cNvPr id="21512"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1513"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grpSp>
        <p:nvGrpSpPr>
          <p:cNvPr id="21507" name="Группа 16"/>
          <p:cNvGrpSpPr>
            <a:grpSpLocks/>
          </p:cNvGrpSpPr>
          <p:nvPr/>
        </p:nvGrpSpPr>
        <p:grpSpPr bwMode="auto">
          <a:xfrm rot="-5400000">
            <a:off x="6227763" y="3962400"/>
            <a:ext cx="755650" cy="5076825"/>
            <a:chOff x="-1" y="0"/>
            <a:chExt cx="1671378" cy="6885713"/>
          </a:xfrm>
        </p:grpSpPr>
        <p:pic>
          <p:nvPicPr>
            <p:cNvPr id="21510" name="Picture 5" descr="C:\Users\ТОЛЯ\Desktop\5555555555\22ab11e336c5.jpg"/>
            <p:cNvPicPr>
              <a:picLocks noChangeAspect="1" noChangeArrowheads="1"/>
            </p:cNvPicPr>
            <p:nvPr/>
          </p:nvPicPr>
          <p:blipFill>
            <a:blip r:embed="rId2"/>
            <a:srcRect/>
            <a:stretch>
              <a:fillRect/>
            </a:stretch>
          </p:blipFill>
          <p:spPr bwMode="auto">
            <a:xfrm rot="-5400000">
              <a:off x="-986823" y="986823"/>
              <a:ext cx="3645024" cy="1671377"/>
            </a:xfrm>
            <a:prstGeom prst="rect">
              <a:avLst/>
            </a:prstGeom>
            <a:noFill/>
            <a:ln w="9525">
              <a:noFill/>
              <a:miter lim="800000"/>
              <a:headEnd/>
              <a:tailEnd/>
            </a:ln>
          </p:spPr>
        </p:pic>
        <p:pic>
          <p:nvPicPr>
            <p:cNvPr id="21511" name="Picture 5" descr="C:\Users\ТОЛЯ\Desktop\5555555555\22ab11e336c5.jpg"/>
            <p:cNvPicPr>
              <a:picLocks noChangeAspect="1" noChangeArrowheads="1"/>
            </p:cNvPicPr>
            <p:nvPr/>
          </p:nvPicPr>
          <p:blipFill>
            <a:blip r:embed="rId2"/>
            <a:srcRect/>
            <a:stretch>
              <a:fillRect/>
            </a:stretch>
          </p:blipFill>
          <p:spPr bwMode="auto">
            <a:xfrm rot="-5400000">
              <a:off x="-986824" y="4227512"/>
              <a:ext cx="3645024" cy="1671377"/>
            </a:xfrm>
            <a:prstGeom prst="rect">
              <a:avLst/>
            </a:prstGeom>
            <a:noFill/>
            <a:ln w="9525">
              <a:noFill/>
              <a:miter lim="800000"/>
              <a:headEnd/>
              <a:tailEnd/>
            </a:ln>
          </p:spPr>
        </p:pic>
      </p:grpSp>
      <p:pic>
        <p:nvPicPr>
          <p:cNvPr id="20" name="Picture 6" descr="C:\Users\ТОЛЯ\Desktop\5555555555\410807_zolotaya_ukraina._podsolnuhi.jpg"/>
          <p:cNvPicPr>
            <a:picLocks noChangeAspect="1" noChangeArrowheads="1"/>
          </p:cNvPicPr>
          <p:nvPr/>
        </p:nvPicPr>
        <p:blipFill rotWithShape="1">
          <a:blip r:embed="rId3">
            <a:clrChange>
              <a:clrFrom>
                <a:srgbClr val="F4F6F3"/>
              </a:clrFrom>
              <a:clrTo>
                <a:srgbClr val="F4F6F3">
                  <a:alpha val="0"/>
                </a:srgbClr>
              </a:clrTo>
            </a:clrChange>
            <a:extLst/>
          </a:blip>
          <a:srcRect l="4950" t="14965" r="4536" b="6410"/>
          <a:stretch/>
        </p:blipFill>
        <p:spPr bwMode="auto">
          <a:xfrm>
            <a:off x="5715008" y="4921180"/>
            <a:ext cx="3258416" cy="1936820"/>
          </a:xfrm>
          <a:prstGeom prst="rect">
            <a:avLst/>
          </a:prstGeom>
          <a:ln>
            <a:noFill/>
          </a:ln>
          <a:effectLst>
            <a:softEdge rad="112500"/>
          </a:effectLst>
          <a:extLst/>
        </p:spPr>
      </p:pic>
      <p:sp>
        <p:nvSpPr>
          <p:cNvPr id="21509" name="Прямоугольник 9"/>
          <p:cNvSpPr>
            <a:spLocks noChangeArrowheads="1"/>
          </p:cNvSpPr>
          <p:nvPr/>
        </p:nvSpPr>
        <p:spPr bwMode="auto">
          <a:xfrm>
            <a:off x="500063" y="285750"/>
            <a:ext cx="8215312" cy="3540125"/>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Василь Сухомлинський: «Батьківщина відкривається перед нами і в квітучих садах, і в зелених луках, і в гурті птахів, що летять у вирій у блакитному небі. Але найголовніше, найяскравіше, що на все життя западає в серце патріота і що втілює в собі Батьківщину, – це люди». </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Презентация-укр-7">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Презентация-укр-7</Template>
  <TotalTime>99</TotalTime>
  <Words>222</Words>
  <Application>Microsoft Office PowerPoint</Application>
  <PresentationFormat>Экран (4:3)</PresentationFormat>
  <Paragraphs>19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Презентация-укр-7</vt:lpstr>
      <vt:lpstr>Патріотизм – нагальна потреба України</vt:lpstr>
      <vt:lpstr>Мета: виховувати в учнів почуття патріотизму, національної гордості, любові до рідного краю; розширити і поглибити поняття громадськості, розвивати в учнів прагнення бути свідомим громадянином, патріотом України; спонукати учнів до усвідомлення ними необхідності бути корисними своїй державі.</vt:lpstr>
      <vt:lpstr>Слайд 3</vt:lpstr>
      <vt:lpstr>Патріоти́зм  (від грецького πατριώτης —співвітчизник, patrís — батьківщина, Вітчизна) — це любов та відданість Батьківщині, прагнення своїми діями служити її інтересам. </vt:lpstr>
      <vt:lpstr>Традиції</vt:lpstr>
      <vt:lpstr>   Держана символіка - зовнішня атрибутика країни у формі знаків, символів, кольорів тощо, яка репрезентує національно-державницьку ідею. Основними атрибутами державності є герб, гімн та прапор.</vt:lpstr>
      <vt:lpstr>Слайд 7</vt:lpstr>
      <vt:lpstr>                                            Наш оберіг ішов із землі,                               Коли нас скіфами ще звали.                                          І  талісман той берегли,                                         І щастя в доленці шукали.                                              Або коли була війна,                                  І ворог йшов на схил Дніпровий,                                             Чи то котилася чума,                                 Чи хтось був дуже тяжко хворий...                                                      О. Онищенко  </vt:lpstr>
      <vt:lpstr>   </vt:lpstr>
      <vt:lpstr>Хто зберіг любов до краю І не зрікся роду,  Тільки той віддав всю душу, Все, що зміг народу. Олександр  Олесь</vt:lpstr>
      <vt:lpstr>     Сьогодення нам дивиться в очі і зове молодих в майбуття, Де сіяють нам гасла пророчі, де достойне і світле життя. Нам за нього боротись, долати всі загати, йдучи до мети. Щоб тобі, наша рідная мати, більш ніколи не знати біди. Ми тебе заквітчаєм любов’ю, ми добром тобі встелемо шлях І усе, що освячено кров’ю ми восславимо в наших ділах. Щоб пишалась ти нами у світі, щоб за нас тебе сором не пік Ми клянемось тобі, твої діти, що віднині стоять Україні Що віднині цвісти Україні вовік!  </vt:lpstr>
      <vt:lpstr>     Ви  –  майбутнє  України. То ж своїми знаннями, працею, здобутками створимо її культуру, своїми досягненнями прославимо її. Будьмо гідними своїх предків, любімо рідну землю так, як заповідав великий Тарас, бережімо волю і незалежність України, поважаймо свій народ і його мелодійну мову.  Шануймо себе і свою гідність, і шановані будемо іншими</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Патріотизм – нагальна потреба України</dc:title>
  <dc:creator>USER</dc:creator>
  <cp:lastModifiedBy>user</cp:lastModifiedBy>
  <cp:revision>12</cp:revision>
  <dcterms:created xsi:type="dcterms:W3CDTF">2014-06-16T19:35:47Z</dcterms:created>
  <dcterms:modified xsi:type="dcterms:W3CDTF">2014-11-20T07:53:47Z</dcterms:modified>
</cp:coreProperties>
</file>